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311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442BE40C-3ABC-4427-86B3-2517457F22C6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5" d="100"/>
          <a:sy n="25" d="100"/>
        </p:scale>
        <p:origin x="30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60741"/>
            <a:ext cx="18176081" cy="10552971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20674"/>
            <a:ext cx="16037719" cy="7318315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64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09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3819"/>
            <a:ext cx="4610844" cy="2568778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3819"/>
            <a:ext cx="13565237" cy="25687786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5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56890"/>
            <a:ext cx="18443377" cy="12608833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85008"/>
            <a:ext cx="18443377" cy="6630688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18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69093"/>
            <a:ext cx="9088041" cy="1923251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69093"/>
            <a:ext cx="9088041" cy="1923251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58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3825"/>
            <a:ext cx="18443377" cy="585886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30585"/>
            <a:ext cx="9046274" cy="3641615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72199"/>
            <a:ext cx="9046274" cy="162855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30585"/>
            <a:ext cx="9090826" cy="3641615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72199"/>
            <a:ext cx="9090826" cy="162855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64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62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52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20782"/>
            <a:ext cx="6896776" cy="707273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64334"/>
            <a:ext cx="10825460" cy="21540971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93518"/>
            <a:ext cx="6896776" cy="16846866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75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20782"/>
            <a:ext cx="6896776" cy="707273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64334"/>
            <a:ext cx="10825460" cy="21540971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93518"/>
            <a:ext cx="6896776" cy="16846866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16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3825"/>
            <a:ext cx="18443377" cy="585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69093"/>
            <a:ext cx="18443377" cy="1923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94485"/>
            <a:ext cx="4811316" cy="1613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70F8-FFAA-4296-8466-F8D7E0950BF2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94485"/>
            <a:ext cx="7216973" cy="1613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94485"/>
            <a:ext cx="4811316" cy="1613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E235B-6329-40B6-B271-A7EC8A9F1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80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42"/>
            <a:ext cx="21383625" cy="3024064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117635" y="7151595"/>
            <a:ext cx="19148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/>
              <a:t>Please Edit below this line, including titles, authors and affiliations</a:t>
            </a:r>
            <a:endParaRPr lang="zh-TW" altLang="en-US" sz="5400" dirty="0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5486400" y="5591735"/>
            <a:ext cx="4303059" cy="155986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12</Words>
  <Application>Microsoft Office PowerPoint</Application>
  <PresentationFormat>自訂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PaiChen</dc:creator>
  <cp:lastModifiedBy>PaiChen</cp:lastModifiedBy>
  <cp:revision>5</cp:revision>
  <dcterms:created xsi:type="dcterms:W3CDTF">2018-06-22T05:27:18Z</dcterms:created>
  <dcterms:modified xsi:type="dcterms:W3CDTF">2018-06-29T14:22:04Z</dcterms:modified>
</cp:coreProperties>
</file>